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1" r:id="rId4"/>
    <p:sldId id="264" r:id="rId5"/>
    <p:sldId id="265" r:id="rId6"/>
    <p:sldId id="267" r:id="rId7"/>
    <p:sldId id="269" r:id="rId8"/>
    <p:sldId id="263" r:id="rId9"/>
    <p:sldId id="266" r:id="rId10"/>
    <p:sldId id="26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CB2C3-37B5-4BD6-986D-8040C072327A}" type="datetimeFigureOut">
              <a:rPr lang="fr-CA" smtClean="0"/>
              <a:t>2022-09-28</a:t>
            </a:fld>
            <a:endParaRPr lang="fr-CA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53ADB-DCF5-4083-B0C6-071B2F503C3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726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305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3937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Raytracing</a:t>
            </a:r>
          </a:p>
          <a:p>
            <a:endParaRPr lang="en-US" dirty="0"/>
          </a:p>
          <a:p>
            <a:r>
              <a:rPr lang="en-US" dirty="0"/>
              <a:t>E</a:t>
            </a:r>
            <a:r>
              <a:rPr lang="en-US" altLang="zh-CN" dirty="0"/>
              <a:t>xploring in a direction that interests me mostly</a:t>
            </a:r>
            <a:endParaRPr lang="fr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2455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E10C5-4097-F1C4-2673-58D93BC48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BB36D4-3835-29CF-E4E2-B0EBE6E58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C8F8D-4337-1598-9BF9-F0B1F705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2022-09-28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E6265-E886-35D8-7B70-CCF6DDBBE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AEFF9-BD9F-77C5-5A30-01EE4FBC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527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FF638-AD3F-719C-8AE7-2B043395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CD1216-97F2-C80E-4D47-53E8BC68F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048D76-A074-CBE9-CCDA-51976433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2022-09-28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E9047-6993-1FD6-1008-84AE5BDB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927207-18BD-CE50-C1D3-2D5F1A49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380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A6536E-1618-C1AA-2909-8EC399695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631AD3-3873-41CE-B219-AA948F1F2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6A207-2495-8B84-E55B-AB393CB0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2022-09-28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D275A4-BD22-6EA6-20B9-4452A19C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121D59-7BB4-728F-7F49-40066DB7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9636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61780-568F-2D35-DCDF-B2A8FF4DE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5CA2A-23B5-0FD3-5784-A25761F36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B88B2-60FB-21E6-0FC1-A50ADCF3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2022-09-28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06BE7-88B7-E614-FD0E-CB53D710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FCCA2F-776F-6920-0D93-E62FF1EC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585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A9675-E189-9CFB-4B96-D265B868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56FD7E-3D6C-5F3F-640C-530DDDE0D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3A1A68-9FDB-23CB-5412-61A56962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2022-09-28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579605-0D50-C024-99AD-F7153211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92A931-BBF4-3EDE-C630-FFC86DDB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2932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64856-D4AE-E443-669B-E7E19A5C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24BF91-1536-F6FB-9083-42D493F88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1F1AB7-8C1F-545B-0CAE-F19CE68EA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C9D988-013C-4249-378E-AE4FB1A8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2022-09-28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8860FB-8FA7-35EB-9B59-2149D5DC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86F2B8-93FD-CCB6-DBAE-5471FD9E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224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32955-4E9A-A022-B795-CAE0D306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29CA6E-3EC4-BBAA-68D0-B44EEEFCF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778A78-DEAB-E479-9FA3-962869FA3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8330DE-4E30-4B24-923F-CDF1AFB03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944493-710D-2D8B-C374-D76D564A1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67BFC5-5FEB-6415-60B1-E39346B8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2022-09-28</a:t>
            </a:fld>
            <a:endParaRPr lang="fr-CA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ADAFC7-D7E0-458F-9E2C-B18F023D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7EA2A3-39A3-6A55-84E9-251D11EC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889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9595E-3934-7354-A578-8FA30C97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DE9543-2077-6B88-06AD-2023620D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2022-09-28</a:t>
            </a:fld>
            <a:endParaRPr lang="fr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7A89FB-0315-A142-0303-EC594EFF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876005-5BFD-8E52-19B4-598F9A8F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401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D000E8-DB27-7112-48CB-1A9DBFA6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2022-09-28</a:t>
            </a:fld>
            <a:endParaRPr lang="fr-CA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A98B3B-155C-6191-F4F4-0042D664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DD1D22-EE0B-EF66-42BF-EF7ABF63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4814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AA43C-3FF0-33F9-8EA8-03130632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64C3B-7922-721B-93C3-CEC2294C4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05F63C-9931-1330-72E8-E32A603C1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045C48-2A8A-7E7A-5EB6-FD279128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2022-09-28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BAC0EF-B1B2-5792-9DCE-A9AF4D072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BE5F71-F6B2-A6FF-6902-95C9ECDE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3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C1F3D-1B39-D041-A531-3927CF72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F7D51F-1A58-52DB-8C91-7CDE77D1E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F174C6-C240-49C4-019F-BFD7675F9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E57173-EA5E-B2C2-D73F-7C5755FB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2022-09-28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B43C99-0B25-B085-CC03-CF252077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C1FCC4-9ABA-7406-9D6B-153E9503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15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D4DA7D-3E5A-014D-4D6C-0BE16D2D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E70281-A8CB-ECB8-5AE0-234756F25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479ABE-9D38-6427-11BE-D9877629A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0D0D9-284D-414C-A308-03C9872EF452}" type="datetimeFigureOut">
              <a:rPr lang="fr-CA" smtClean="0"/>
              <a:t>2022-09-28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810B14-F29A-D81A-0323-A8FF35E83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B06800-032E-0215-3FCA-865EB4C48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6229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3E99A4-FD93-0709-CAC4-1C321B331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7C2258-73AE-D2CF-02AB-06C27012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14" y="1571625"/>
            <a:ext cx="3857625" cy="2886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48D4B9-8C20-D63F-39E5-AFADD9727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1625"/>
            <a:ext cx="3629025" cy="26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7E3452-743C-DD2B-D489-988F1FCD4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4" y="4092575"/>
            <a:ext cx="3571875" cy="2647950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(Minimize propagation delay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55575D-2873-874E-C34E-FA10B059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156" y="1562100"/>
            <a:ext cx="3600450" cy="2647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983014" y="4210050"/>
            <a:ext cx="29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~1.1 km by 1.7 km</a:t>
            </a:r>
          </a:p>
        </p:txBody>
      </p:sp>
    </p:spTree>
    <p:extLst>
      <p:ext uri="{BB962C8B-B14F-4D97-AF65-F5344CB8AC3E}">
        <p14:creationId xmlns:p14="http://schemas.microsoft.com/office/powerpoint/2010/main" val="351859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58D1C2-9DE0-CB5B-458D-4448E485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8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371988-EF03-D6A9-C8B0-B546B660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3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EC6188E-66CA-4DC5-18B3-0E13AA9F26E7}"/>
              </a:ext>
            </a:extLst>
          </p:cNvPr>
          <p:cNvGrpSpPr/>
          <p:nvPr/>
        </p:nvGrpSpPr>
        <p:grpSpPr>
          <a:xfrm>
            <a:off x="856445" y="1575377"/>
            <a:ext cx="3058732" cy="2545862"/>
            <a:chOff x="1706451" y="1420831"/>
            <a:chExt cx="3058732" cy="254586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ED07546-7C75-F33F-1BD1-E8FBC7E84F7C}"/>
                </a:ext>
              </a:extLst>
            </p:cNvPr>
            <p:cNvSpPr txBox="1"/>
            <p:nvPr/>
          </p:nvSpPr>
          <p:spPr>
            <a:xfrm>
              <a:off x="1706451" y="2693762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BB0D0AF-6585-C371-4C0A-0705768C0944}"/>
                </a:ext>
              </a:extLst>
            </p:cNvPr>
            <p:cNvGrpSpPr/>
            <p:nvPr/>
          </p:nvGrpSpPr>
          <p:grpSpPr>
            <a:xfrm>
              <a:off x="2105695" y="1420831"/>
              <a:ext cx="2659488" cy="2545862"/>
              <a:chOff x="2292439" y="1195451"/>
              <a:chExt cx="2659488" cy="2545862"/>
            </a:xfrm>
          </p:grpSpPr>
          <p:sp>
            <p:nvSpPr>
              <p:cNvPr id="2" name="双括号 1">
                <a:extLst>
                  <a:ext uri="{FF2B5EF4-FFF2-40B4-BE49-F238E27FC236}">
                    <a16:creationId xmlns:a16="http://schemas.microsoft.com/office/drawing/2014/main" id="{3154EFFB-0C32-C996-A425-F9C2CDD385C3}"/>
                  </a:ext>
                </a:extLst>
              </p:cNvPr>
              <p:cNvSpPr/>
              <p:nvPr/>
            </p:nvSpPr>
            <p:spPr>
              <a:xfrm>
                <a:off x="2292439" y="1564783"/>
                <a:ext cx="2659488" cy="2176530"/>
              </a:xfrm>
              <a:prstGeom prst="bracketPair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DF73CA-49C4-9C0C-D58E-855238EC6C03}"/>
                  </a:ext>
                </a:extLst>
              </p:cNvPr>
              <p:cNvSpPr txBox="1"/>
              <p:nvPr/>
            </p:nvSpPr>
            <p:spPr>
              <a:xfrm>
                <a:off x="3394871" y="1195451"/>
                <a:ext cx="454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</a:p>
            </p:txBody>
          </p:sp>
          <p:pic>
            <p:nvPicPr>
              <p:cNvPr id="1026" name="Picture 2" descr="ECE 429">
                <a:extLst>
                  <a:ext uri="{FF2B5EF4-FFF2-40B4-BE49-F238E27FC236}">
                    <a16:creationId xmlns:a16="http://schemas.microsoft.com/office/drawing/2014/main" id="{7CB509D4-2380-6A4E-A8D5-AF3460AAAB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8690" y="1674388"/>
                <a:ext cx="661788" cy="495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Impulse response of non-causal filter ψ(z) = 6/(z + 4 + z −1 ) | Download  Scientific Diagram">
                <a:extLst>
                  <a:ext uri="{FF2B5EF4-FFF2-40B4-BE49-F238E27FC236}">
                    <a16:creationId xmlns:a16="http://schemas.microsoft.com/office/drawing/2014/main" id="{41F210B3-B840-BFF3-9EA1-6515BD6CD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432" y="3076040"/>
                <a:ext cx="678892" cy="5085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3C140B33-D77A-A5A5-1CFB-E281986D84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9542" y="3076040"/>
                <a:ext cx="660936" cy="495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3241C6-0989-1BBB-B23B-9CC2AF567FCC}"/>
                  </a:ext>
                </a:extLst>
              </p:cNvPr>
              <p:cNvSpPr txBox="1"/>
              <p:nvPr/>
            </p:nvSpPr>
            <p:spPr>
              <a:xfrm>
                <a:off x="3520441" y="3145631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2F1C536-1ED5-8659-75DB-4C3539BCD653}"/>
                  </a:ext>
                </a:extLst>
              </p:cNvPr>
              <p:cNvSpPr txBox="1"/>
              <p:nvPr/>
            </p:nvSpPr>
            <p:spPr>
              <a:xfrm rot="2076893">
                <a:off x="3520442" y="2406967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AA6B680-EF04-7F11-CFD9-20442886F06B}"/>
                  </a:ext>
                </a:extLst>
              </p:cNvPr>
              <p:cNvSpPr txBox="1"/>
              <p:nvPr/>
            </p:nvSpPr>
            <p:spPr>
              <a:xfrm>
                <a:off x="4277717" y="1800758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</p:grp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412B4C09-93C5-55DB-8C38-2EC1B1EB50DD}"/>
              </a:ext>
            </a:extLst>
          </p:cNvPr>
          <p:cNvSpPr txBox="1"/>
          <p:nvPr/>
        </p:nvSpPr>
        <p:spPr>
          <a:xfrm>
            <a:off x="4582448" y="2931951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(S*(max_len*2))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F96FC14-3CF9-4382-61C4-17E215201044}"/>
              </a:ext>
            </a:extLst>
          </p:cNvPr>
          <p:cNvGrpSpPr/>
          <p:nvPr/>
        </p:nvGrpSpPr>
        <p:grpSpPr>
          <a:xfrm>
            <a:off x="4716974" y="553152"/>
            <a:ext cx="4185632" cy="1480238"/>
            <a:chOff x="3802574" y="95139"/>
            <a:chExt cx="4185632" cy="1480238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F3B20B7D-C662-6E18-7FA2-26F8A7C4F2E6}"/>
                </a:ext>
              </a:extLst>
            </p:cNvPr>
            <p:cNvGrpSpPr/>
            <p:nvPr/>
          </p:nvGrpSpPr>
          <p:grpSpPr>
            <a:xfrm>
              <a:off x="3802574" y="706053"/>
              <a:ext cx="4185632" cy="869324"/>
              <a:chOff x="5512159" y="1448874"/>
              <a:chExt cx="4185632" cy="869324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8510C33A-2E30-0F02-149D-5FD74D9E15EF}"/>
                  </a:ext>
                </a:extLst>
              </p:cNvPr>
              <p:cNvSpPr/>
              <p:nvPr/>
            </p:nvSpPr>
            <p:spPr>
              <a:xfrm>
                <a:off x="5673145" y="1545466"/>
                <a:ext cx="682580" cy="6825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dirty="0"/>
                  <a:t>Τ</a:t>
                </a:r>
                <a:r>
                  <a:rPr lang="en-US" altLang="zh-CN" baseline="-25000" dirty="0"/>
                  <a:t>11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en-US" altLang="zh-CN" baseline="-25000" dirty="0"/>
                  <a:t>11</a:t>
                </a:r>
                <a:endParaRPr lang="fr-CA" baseline="-25000" dirty="0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FCA7210E-EFD8-9443-DDC2-1B9D79D3A427}"/>
                  </a:ext>
                </a:extLst>
              </p:cNvPr>
              <p:cNvSpPr/>
              <p:nvPr/>
            </p:nvSpPr>
            <p:spPr>
              <a:xfrm>
                <a:off x="6545688" y="1560213"/>
                <a:ext cx="682580" cy="6825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dirty="0"/>
                  <a:t>Τ</a:t>
                </a:r>
                <a:r>
                  <a:rPr lang="en-US" altLang="zh-CN" baseline="-25000" dirty="0"/>
                  <a:t>12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en-US" altLang="zh-CN" baseline="-25000" dirty="0"/>
                  <a:t>12</a:t>
                </a:r>
                <a:endParaRPr lang="fr-CA" baseline="-25000" dirty="0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D46166D1-19F9-1ACB-368E-F08A08BFC947}"/>
                  </a:ext>
                </a:extLst>
              </p:cNvPr>
              <p:cNvSpPr/>
              <p:nvPr/>
            </p:nvSpPr>
            <p:spPr>
              <a:xfrm>
                <a:off x="7431113" y="1562706"/>
                <a:ext cx="682580" cy="68258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</a:t>
                </a:r>
              </a:p>
              <a:p>
                <a:pPr algn="ctr"/>
                <a:r>
                  <a:rPr lang="en-US" altLang="zh-CN" dirty="0"/>
                  <a:t>0</a:t>
                </a: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A3ED7C0F-B34B-4156-38E8-42F148D7B66C}"/>
                  </a:ext>
                </a:extLst>
              </p:cNvPr>
              <p:cNvSpPr/>
              <p:nvPr/>
            </p:nvSpPr>
            <p:spPr>
              <a:xfrm>
                <a:off x="8800566" y="1545466"/>
                <a:ext cx="682580" cy="68258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</a:t>
                </a:r>
              </a:p>
              <a:p>
                <a:pPr algn="ctr"/>
                <a:r>
                  <a:rPr lang="en-US" altLang="zh-CN" dirty="0"/>
                  <a:t>0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1A5894A-C321-EDBB-BAFA-3702B6898AFE}"/>
                  </a:ext>
                </a:extLst>
              </p:cNvPr>
              <p:cNvSpPr txBox="1"/>
              <p:nvPr/>
            </p:nvSpPr>
            <p:spPr>
              <a:xfrm>
                <a:off x="8295927" y="1760043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274FBFB9-8872-D2F8-797D-AFBF090699B8}"/>
                  </a:ext>
                </a:extLst>
              </p:cNvPr>
              <p:cNvSpPr/>
              <p:nvPr/>
            </p:nvSpPr>
            <p:spPr>
              <a:xfrm>
                <a:off x="5512159" y="1448874"/>
                <a:ext cx="4185632" cy="86932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5849036-6D67-EE34-34A7-ABFEA325B2C3}"/>
                </a:ext>
              </a:extLst>
            </p:cNvPr>
            <p:cNvSpPr txBox="1"/>
            <p:nvPr/>
          </p:nvSpPr>
          <p:spPr>
            <a:xfrm>
              <a:off x="5400910" y="95139"/>
              <a:ext cx="1501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 length</a:t>
              </a:r>
              <a:endParaRPr lang="fr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左大括号 29">
              <a:extLst>
                <a:ext uri="{FF2B5EF4-FFF2-40B4-BE49-F238E27FC236}">
                  <a16:creationId xmlns:a16="http://schemas.microsoft.com/office/drawing/2014/main" id="{1FC73122-E856-2C55-00E1-DA36D55465D0}"/>
                </a:ext>
              </a:extLst>
            </p:cNvPr>
            <p:cNvSpPr/>
            <p:nvPr/>
          </p:nvSpPr>
          <p:spPr>
            <a:xfrm rot="5400000">
              <a:off x="5779975" y="-1531154"/>
              <a:ext cx="343433" cy="4073029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578CD9F-AA6F-E750-91DA-EDB0DCE8E93F}"/>
              </a:ext>
            </a:extLst>
          </p:cNvPr>
          <p:cNvGrpSpPr/>
          <p:nvPr/>
        </p:nvGrpSpPr>
        <p:grpSpPr>
          <a:xfrm>
            <a:off x="4773275" y="4202375"/>
            <a:ext cx="4185632" cy="1499454"/>
            <a:chOff x="3240967" y="5027189"/>
            <a:chExt cx="4185632" cy="1499454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ECEC30C-8BC3-BDC8-EB16-A6F51559BE2B}"/>
                </a:ext>
              </a:extLst>
            </p:cNvPr>
            <p:cNvGrpSpPr/>
            <p:nvPr/>
          </p:nvGrpSpPr>
          <p:grpSpPr>
            <a:xfrm>
              <a:off x="3240967" y="5027189"/>
              <a:ext cx="4185632" cy="869324"/>
              <a:chOff x="5528045" y="2289218"/>
              <a:chExt cx="4185632" cy="869324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9FE5077D-7524-2F7B-6BB0-A8EEC332FB2F}"/>
                  </a:ext>
                </a:extLst>
              </p:cNvPr>
              <p:cNvSpPr/>
              <p:nvPr/>
            </p:nvSpPr>
            <p:spPr>
              <a:xfrm>
                <a:off x="5673145" y="2365350"/>
                <a:ext cx="682580" cy="6825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dirty="0"/>
                  <a:t>Τ</a:t>
                </a:r>
                <a:r>
                  <a:rPr lang="en-US" altLang="zh-CN" baseline="-25000" dirty="0"/>
                  <a:t>21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en-US" altLang="zh-CN" baseline="-25000" dirty="0"/>
                  <a:t>21</a:t>
                </a:r>
                <a:endParaRPr lang="fr-CA" baseline="-25000" dirty="0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9591625-AA15-013C-0E00-4938845110DA}"/>
                  </a:ext>
                </a:extLst>
              </p:cNvPr>
              <p:cNvSpPr/>
              <p:nvPr/>
            </p:nvSpPr>
            <p:spPr>
              <a:xfrm>
                <a:off x="6545688" y="2365350"/>
                <a:ext cx="682580" cy="6825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dirty="0"/>
                  <a:t>Τ</a:t>
                </a:r>
                <a:r>
                  <a:rPr lang="en-US" altLang="zh-CN" baseline="-25000" dirty="0"/>
                  <a:t>22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en-US" altLang="zh-CN" baseline="-25000" dirty="0"/>
                  <a:t>22</a:t>
                </a:r>
                <a:endParaRPr lang="fr-CA" baseline="-25000" dirty="0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638CD329-AF57-2FC3-3BED-94EFAC8E4579}"/>
                  </a:ext>
                </a:extLst>
              </p:cNvPr>
              <p:cNvSpPr/>
              <p:nvPr/>
            </p:nvSpPr>
            <p:spPr>
              <a:xfrm>
                <a:off x="7431113" y="2382590"/>
                <a:ext cx="682580" cy="6825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CN" dirty="0"/>
                  <a:t>Τ</a:t>
                </a:r>
                <a:r>
                  <a:rPr lang="en-US" altLang="zh-CN" baseline="-25000" dirty="0"/>
                  <a:t>23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en-US" altLang="zh-CN" baseline="-25000" dirty="0"/>
                  <a:t>23</a:t>
                </a:r>
                <a:endParaRPr lang="fr-CA" baseline="-25000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CB927E2C-493D-D941-6647-31F4AAF241C1}"/>
                  </a:ext>
                </a:extLst>
              </p:cNvPr>
              <p:cNvSpPr/>
              <p:nvPr/>
            </p:nvSpPr>
            <p:spPr>
              <a:xfrm>
                <a:off x="8847791" y="2350394"/>
                <a:ext cx="682580" cy="68258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</a:t>
                </a:r>
              </a:p>
              <a:p>
                <a:pPr algn="ctr"/>
                <a:r>
                  <a:rPr lang="en-US" altLang="zh-CN" dirty="0"/>
                  <a:t>0</a:t>
                </a: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41F5B72-ADA9-61F5-F7AF-6B558C1D1750}"/>
                  </a:ext>
                </a:extLst>
              </p:cNvPr>
              <p:cNvSpPr txBox="1"/>
              <p:nvPr/>
            </p:nvSpPr>
            <p:spPr>
              <a:xfrm>
                <a:off x="8295928" y="2550016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15DFB9F9-911B-0DE9-B928-D7F9DBEA62AC}"/>
                  </a:ext>
                </a:extLst>
              </p:cNvPr>
              <p:cNvSpPr/>
              <p:nvPr/>
            </p:nvSpPr>
            <p:spPr>
              <a:xfrm>
                <a:off x="5528045" y="2289218"/>
                <a:ext cx="4185632" cy="86932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</p:grpSp>
        <p:sp>
          <p:nvSpPr>
            <p:cNvPr id="28" name="左大括号 27">
              <a:extLst>
                <a:ext uri="{FF2B5EF4-FFF2-40B4-BE49-F238E27FC236}">
                  <a16:creationId xmlns:a16="http://schemas.microsoft.com/office/drawing/2014/main" id="{E857288A-FE05-B682-0168-B9AAF9F55DC8}"/>
                </a:ext>
              </a:extLst>
            </p:cNvPr>
            <p:cNvSpPr/>
            <p:nvPr/>
          </p:nvSpPr>
          <p:spPr>
            <a:xfrm rot="16200000">
              <a:off x="5162066" y="4070283"/>
              <a:ext cx="343433" cy="4073029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ACE65AD-7E07-07C4-5121-0C7E4E481317}"/>
                </a:ext>
              </a:extLst>
            </p:cNvPr>
            <p:cNvSpPr txBox="1"/>
            <p:nvPr/>
          </p:nvSpPr>
          <p:spPr>
            <a:xfrm>
              <a:off x="4671107" y="6157311"/>
              <a:ext cx="1501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 length</a:t>
              </a:r>
              <a:endParaRPr lang="fr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538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983014" y="4210050"/>
            <a:ext cx="29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1.1 km by 1.7 km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893C97-250F-E25F-1574-18CE2AA1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881" y="1626394"/>
            <a:ext cx="3514725" cy="2647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14A3D4-8076-2548-ECFA-3E0286C96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408" y="1649145"/>
            <a:ext cx="3733800" cy="2886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14DA76-032E-5F4C-ED6C-AEF12488C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4" y="1649145"/>
            <a:ext cx="3571875" cy="2514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D9438F1-2717-A59F-2F29-6CB69EA18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10050"/>
            <a:ext cx="35718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0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small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667482" y="4210050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0.13 km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6D37DC-F3B1-3985-232B-2591CE0D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6394"/>
            <a:ext cx="3571875" cy="2638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F6C1AD-8540-5FEC-945E-4466D4815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83" y="4210050"/>
            <a:ext cx="3629025" cy="2647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9ADC90-BAC4-078C-666B-A045AF51F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08" y="1626394"/>
            <a:ext cx="3790950" cy="28860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F1F5DD6-95BF-3704-5344-88DECC9F9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533" y="1626394"/>
            <a:ext cx="3505200" cy="26479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89EC8F4-B045-7A48-0B84-7EA28E0D4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2512" y="4956850"/>
            <a:ext cx="2070527" cy="16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31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small - RF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667482" y="4210050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0.13 km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6D37DC-F3B1-3985-232B-2591CE0D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6394"/>
            <a:ext cx="3571875" cy="2638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F6C1AD-8540-5FEC-945E-4466D4815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83" y="4210050"/>
            <a:ext cx="3629025" cy="26479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F1F5DD6-95BF-3704-5344-88DECC9F9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533" y="1626394"/>
            <a:ext cx="3505200" cy="2647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582C8C-BD5C-71F5-D239-4E5BCE743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921" y="1690688"/>
            <a:ext cx="3790950" cy="2886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1AD905-7B6B-5AB9-F2E1-2B345F143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748" y="4576763"/>
            <a:ext cx="2707582" cy="213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82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9096" y="4624387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F37C85-6E81-7B70-30BA-77C2A4F4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" y="1757230"/>
            <a:ext cx="3571875" cy="26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5DA0FC-9FB0-89A7-0ED2-79FDA407F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0" y="4210050"/>
            <a:ext cx="3629025" cy="26479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A5D4ABC-F87F-9C53-D46B-5B1967E80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605" y="1805660"/>
            <a:ext cx="3505200" cy="26479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A0232D-E92B-8389-7074-98F3000B6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785" y="1805660"/>
            <a:ext cx="38766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46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(Minimize propagation delay)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C07FD8-01C9-1059-1951-85EB3C71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25" y="1805660"/>
            <a:ext cx="3790950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16B4D0-67DF-9293-D1F1-6A62E318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605" y="1805660"/>
            <a:ext cx="3505200" cy="26479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D3D3ED-AE6E-8F1F-A5FC-57667C25C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8" y="4203613"/>
            <a:ext cx="3571875" cy="26479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B8F56A-869B-AC21-1AF1-9CD534587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48" y="1805660"/>
            <a:ext cx="3648075" cy="26384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9096" y="4624387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</p:spTree>
    <p:extLst>
      <p:ext uri="{BB962C8B-B14F-4D97-AF65-F5344CB8AC3E}">
        <p14:creationId xmlns:p14="http://schemas.microsoft.com/office/powerpoint/2010/main" val="4198413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2088</TotalTime>
  <Words>126</Words>
  <Application>Microsoft Office PowerPoint</Application>
  <PresentationFormat>宽屏</PresentationFormat>
  <Paragraphs>41</Paragraphs>
  <Slides>10</Slides>
  <Notes>3</Notes>
  <HiddenSlides>2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Sahara</vt:lpstr>
      <vt:lpstr>Sahara small</vt:lpstr>
      <vt:lpstr>Sahara small - RF</vt:lpstr>
      <vt:lpstr>London</vt:lpstr>
      <vt:lpstr>London (Minimize propagation delay)</vt:lpstr>
      <vt:lpstr>Sahara (Minimize propagation delay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yukun</dc:creator>
  <cp:lastModifiedBy>liu yukun</cp:lastModifiedBy>
  <cp:revision>61</cp:revision>
  <dcterms:created xsi:type="dcterms:W3CDTF">2022-09-15T09:10:05Z</dcterms:created>
  <dcterms:modified xsi:type="dcterms:W3CDTF">2022-09-28T16:53:12Z</dcterms:modified>
</cp:coreProperties>
</file>